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19"/>
  </p:handoutMasterIdLst>
  <p:sldIdLst>
    <p:sldId id="256" r:id="rId2"/>
    <p:sldId id="273" r:id="rId3"/>
    <p:sldId id="262" r:id="rId4"/>
    <p:sldId id="263" r:id="rId5"/>
    <p:sldId id="274" r:id="rId6"/>
    <p:sldId id="264" r:id="rId7"/>
    <p:sldId id="265" r:id="rId8"/>
    <p:sldId id="275" r:id="rId9"/>
    <p:sldId id="266" r:id="rId10"/>
    <p:sldId id="267" r:id="rId11"/>
    <p:sldId id="276" r:id="rId12"/>
    <p:sldId id="268" r:id="rId13"/>
    <p:sldId id="269" r:id="rId14"/>
    <p:sldId id="261" r:id="rId15"/>
    <p:sldId id="270" r:id="rId16"/>
    <p:sldId id="271" r:id="rId17"/>
    <p:sldId id="272" r:id="rId18"/>
  </p:sldIdLst>
  <p:sldSz cx="9144000" cy="6858000" type="screen4x3"/>
  <p:notesSz cx="6856413" cy="9312275"/>
  <p:embeddedFontLst>
    <p:embeddedFont>
      <p:font typeface="Calibri" panose="020F0502020204030204" pitchFamily="34" charset="0"/>
      <p:regular r:id="rId20"/>
      <p:bold r:id="rId21"/>
      <p:italic r:id="rId22"/>
      <p:boldItalic r:id="rId23"/>
    </p:embeddedFont>
    <p:embeddedFont>
      <p:font typeface="Berlin Sans FB Demi" panose="020E0802020502020306" pitchFamily="34" charset="0"/>
      <p:bold r:id="rId24"/>
    </p:embeddedFont>
    <p:embeddedFont>
      <p:font typeface="SimSun" panose="02010600030101010101" pitchFamily="2" charset="-122"/>
      <p:regular r:id="rId25"/>
    </p:embeddedFont>
    <p:embeddedFont>
      <p:font typeface="Arial Black" panose="020B0A04020102020204" pitchFamily="34" charset="0"/>
      <p:bold r:id="rId26"/>
    </p:embeddedFont>
  </p:embeddedFont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88" autoAdjust="0"/>
    <p:restoredTop sz="86084" autoAdjust="0"/>
  </p:normalViewPr>
  <p:slideViewPr>
    <p:cSldViewPr>
      <p:cViewPr varScale="1">
        <p:scale>
          <a:sx n="60" d="100"/>
          <a:sy n="60" d="100"/>
        </p:scale>
        <p:origin x="9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0419"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0420"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0421"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BDF7EB2-771E-4A0C-8631-90091A8C8A19}" type="slidenum">
              <a:rPr lang="en-US" altLang="en-US"/>
              <a:pPr/>
              <a:t>‹#›</a:t>
            </a:fld>
            <a:endParaRPr lang="en-US" altLang="en-US"/>
          </a:p>
        </p:txBody>
      </p:sp>
    </p:spTree>
    <p:extLst>
      <p:ext uri="{BB962C8B-B14F-4D97-AF65-F5344CB8AC3E}">
        <p14:creationId xmlns:p14="http://schemas.microsoft.com/office/powerpoint/2010/main" val="13464158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242" name="Group 50"/>
          <p:cNvGrpSpPr>
            <a:grpSpLocks/>
          </p:cNvGrpSpPr>
          <p:nvPr/>
        </p:nvGrpSpPr>
        <p:grpSpPr bwMode="auto">
          <a:xfrm>
            <a:off x="-11113" y="-26988"/>
            <a:ext cx="9155113" cy="6884988"/>
            <a:chOff x="0" y="-9"/>
            <a:chExt cx="5767" cy="4337"/>
          </a:xfrm>
        </p:grpSpPr>
        <p:sp>
          <p:nvSpPr>
            <p:cNvPr id="8196" name="Freeform 4"/>
            <p:cNvSpPr>
              <a:spLocks/>
            </p:cNvSpPr>
            <p:nvPr/>
          </p:nvSpPr>
          <p:spPr bwMode="hidden">
            <a:xfrm>
              <a:off x="1632" y="-5"/>
              <a:ext cx="1737" cy="4333"/>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Freeform 5"/>
            <p:cNvSpPr>
              <a:spLocks/>
            </p:cNvSpPr>
            <p:nvPr/>
          </p:nvSpPr>
          <p:spPr bwMode="hidden">
            <a:xfrm>
              <a:off x="0" y="-7"/>
              <a:ext cx="1737" cy="4329"/>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Freeform 6"/>
            <p:cNvSpPr>
              <a:spLocks/>
            </p:cNvSpPr>
            <p:nvPr/>
          </p:nvSpPr>
          <p:spPr bwMode="hidden">
            <a:xfrm>
              <a:off x="3744" y="-4"/>
              <a:ext cx="1739" cy="4330"/>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Lst>
              <a:ahLst/>
              <a:cxnLst>
                <a:cxn ang="0">
                  <a:pos x="T0" y="T1"/>
                </a:cxn>
                <a:cxn ang="0">
                  <a:pos x="T2" y="T3"/>
                </a:cxn>
                <a:cxn ang="0">
                  <a:pos x="T4" y="T5"/>
                </a:cxn>
                <a:cxn ang="0">
                  <a:pos x="T6" y="T7"/>
                </a:cxn>
                <a:cxn ang="0">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Freeform 7"/>
            <p:cNvSpPr>
              <a:spLocks/>
            </p:cNvSpPr>
            <p:nvPr/>
          </p:nvSpPr>
          <p:spPr bwMode="hidden">
            <a:xfrm>
              <a:off x="1920" y="-9"/>
              <a:ext cx="2080" cy="4324"/>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Lst>
              <a:ahLst/>
              <a:cxnLst>
                <a:cxn ang="0">
                  <a:pos x="T0" y="T1"/>
                </a:cxn>
                <a:cxn ang="0">
                  <a:pos x="T2" y="T3"/>
                </a:cxn>
                <a:cxn ang="0">
                  <a:pos x="T4" y="T5"/>
                </a:cxn>
                <a:cxn ang="0">
                  <a:pos x="T6" y="T7"/>
                </a:cxn>
                <a:cxn ang="0">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Freeform 11"/>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Freeform 12"/>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Freeform 13"/>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Freeform 14"/>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Freeform 15"/>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Freeform 16"/>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Freeform 17"/>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Rectangle 1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Freeform 20"/>
            <p:cNvSpPr>
              <a:spLocks/>
            </p:cNvSpPr>
            <p:nvPr/>
          </p:nvSpPr>
          <p:spPr bwMode="invGray">
            <a:xfrm>
              <a:off x="1632" y="2487"/>
              <a:ext cx="1737" cy="382"/>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Freeform 21"/>
            <p:cNvSpPr>
              <a:spLocks/>
            </p:cNvSpPr>
            <p:nvPr/>
          </p:nvSpPr>
          <p:spPr bwMode="invGray">
            <a:xfrm>
              <a:off x="0" y="2487"/>
              <a:ext cx="1737" cy="381"/>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Freeform 22"/>
            <p:cNvSpPr>
              <a:spLocks/>
            </p:cNvSpPr>
            <p:nvPr/>
          </p:nvSpPr>
          <p:spPr bwMode="invGray">
            <a:xfrm>
              <a:off x="3744" y="2487"/>
              <a:ext cx="1739" cy="382"/>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Lst>
              <a:ahLst/>
              <a:cxnLst>
                <a:cxn ang="0">
                  <a:pos x="T0" y="T1"/>
                </a:cxn>
                <a:cxn ang="0">
                  <a:pos x="T2" y="T3"/>
                </a:cxn>
                <a:cxn ang="0">
                  <a:pos x="T4" y="T5"/>
                </a:cxn>
                <a:cxn ang="0">
                  <a:pos x="T6" y="T7"/>
                </a:cxn>
                <a:cxn ang="0">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Freeform 23"/>
            <p:cNvSpPr>
              <a:spLocks/>
            </p:cNvSpPr>
            <p:nvPr/>
          </p:nvSpPr>
          <p:spPr bwMode="invGray">
            <a:xfrm>
              <a:off x="1920" y="2487"/>
              <a:ext cx="2080" cy="38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Lst>
              <a:ahLst/>
              <a:cxnLst>
                <a:cxn ang="0">
                  <a:pos x="T0" y="T1"/>
                </a:cxn>
                <a:cxn ang="0">
                  <a:pos x="T2" y="T3"/>
                </a:cxn>
                <a:cxn ang="0">
                  <a:pos x="T4" y="T5"/>
                </a:cxn>
                <a:cxn ang="0">
                  <a:pos x="T6" y="T7"/>
                </a:cxn>
                <a:cxn ang="0">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Rectangle 27"/>
            <p:cNvSpPr>
              <a:spLocks noChangeArrowheads="1"/>
            </p:cNvSpPr>
            <p:nvPr/>
          </p:nvSpPr>
          <p:spPr bwMode="invGray">
            <a:xfrm>
              <a:off x="7" y="2456"/>
              <a:ext cx="5760" cy="432"/>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Freeform 28"/>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1" name="Freeform 29"/>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 name="Freeform 30"/>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3" name="Freeform 31"/>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Freeform 32"/>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5" name="Freeform 33"/>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6" name="Freeform 34"/>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7" name="Freeform 35"/>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Freeform 36"/>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9" name="Rectangle 37"/>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7" name="Rectangle 45"/>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8" name="Rectangle 46"/>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235" name="Picture 43" descr="D:\FRONTPAGE THEMES\BLITZ\BTZBUL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extLst>
              <a:ext uri="{909E8E84-426E-40DD-AFC4-6F175D3DCCD1}">
                <a14:hiddenFill xmlns:a14="http://schemas.microsoft.com/office/drawing/2010/main">
                  <a:solidFill>
                    <a:srgbClr val="FFFFFF"/>
                  </a:solidFill>
                </a14:hiddenFill>
              </a:ext>
            </a:extLst>
          </p:spPr>
        </p:pic>
      </p:grpSp>
      <p:sp>
        <p:nvSpPr>
          <p:cNvPr id="8230" name="Rectangle 38"/>
          <p:cNvSpPr>
            <a:spLocks noGrp="1" noChangeArrowheads="1"/>
          </p:cNvSpPr>
          <p:nvPr>
            <p:ph type="ctrTitle"/>
          </p:nvPr>
        </p:nvSpPr>
        <p:spPr>
          <a:xfrm>
            <a:off x="1676400" y="1905000"/>
            <a:ext cx="7239000" cy="1905000"/>
          </a:xfrm>
        </p:spPr>
        <p:txBody>
          <a:bodyPr/>
          <a:lstStyle>
            <a:lvl1pPr algn="l">
              <a:defRPr/>
            </a:lvl1pPr>
          </a:lstStyle>
          <a:p>
            <a:pPr lvl="0"/>
            <a:r>
              <a:rPr lang="en-US" altLang="en-US" noProof="0" smtClean="0"/>
              <a:t>Click to edit Master title style</a:t>
            </a:r>
          </a:p>
        </p:txBody>
      </p:sp>
      <p:sp>
        <p:nvSpPr>
          <p:cNvPr id="8231" name="Rectangle 39"/>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altLang="en-US" noProof="0" smtClean="0"/>
              <a:t>Click to edit Master subtitle style</a:t>
            </a:r>
          </a:p>
        </p:txBody>
      </p:sp>
      <p:sp>
        <p:nvSpPr>
          <p:cNvPr id="8232" name="Rectangle 40"/>
          <p:cNvSpPr>
            <a:spLocks noGrp="1" noChangeArrowheads="1"/>
          </p:cNvSpPr>
          <p:nvPr>
            <p:ph type="dt" sz="half" idx="2"/>
          </p:nvPr>
        </p:nvSpPr>
        <p:spPr>
          <a:xfrm>
            <a:off x="685800" y="6324600"/>
            <a:ext cx="1905000" cy="457200"/>
          </a:xfrm>
        </p:spPr>
        <p:txBody>
          <a:bodyPr/>
          <a:lstStyle>
            <a:lvl1pPr>
              <a:defRPr/>
            </a:lvl1pPr>
          </a:lstStyle>
          <a:p>
            <a:endParaRPr lang="en-US" altLang="en-US"/>
          </a:p>
        </p:txBody>
      </p:sp>
      <p:sp>
        <p:nvSpPr>
          <p:cNvPr id="8233" name="Rectangle 41"/>
          <p:cNvSpPr>
            <a:spLocks noGrp="1" noChangeArrowheads="1"/>
          </p:cNvSpPr>
          <p:nvPr>
            <p:ph type="ftr" sz="quarter" idx="3"/>
          </p:nvPr>
        </p:nvSpPr>
        <p:spPr>
          <a:xfrm>
            <a:off x="3124200" y="6324600"/>
            <a:ext cx="2895600" cy="457200"/>
          </a:xfrm>
        </p:spPr>
        <p:txBody>
          <a:bodyPr/>
          <a:lstStyle>
            <a:lvl1pPr>
              <a:defRPr/>
            </a:lvl1pPr>
          </a:lstStyle>
          <a:p>
            <a:endParaRPr lang="en-US" altLang="en-US"/>
          </a:p>
        </p:txBody>
      </p:sp>
      <p:sp>
        <p:nvSpPr>
          <p:cNvPr id="8234" name="Rectangle 42"/>
          <p:cNvSpPr>
            <a:spLocks noGrp="1" noChangeArrowheads="1"/>
          </p:cNvSpPr>
          <p:nvPr>
            <p:ph type="sldNum" sz="quarter" idx="4"/>
          </p:nvPr>
        </p:nvSpPr>
        <p:spPr>
          <a:xfrm>
            <a:off x="6553200" y="6324600"/>
            <a:ext cx="1905000" cy="457200"/>
          </a:xfrm>
        </p:spPr>
        <p:txBody>
          <a:bodyPr/>
          <a:lstStyle>
            <a:lvl1pPr>
              <a:defRPr/>
            </a:lvl1pPr>
          </a:lstStyle>
          <a:p>
            <a:fld id="{7C9DCEB1-2FD1-4981-A02A-0A6AB82319D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2BCA04-79E7-45B7-A444-21B77091CBB2}" type="slidenum">
              <a:rPr lang="en-US" altLang="en-US"/>
              <a:pPr/>
              <a:t>‹#›</a:t>
            </a:fld>
            <a:endParaRPr lang="en-US" altLang="en-US"/>
          </a:p>
        </p:txBody>
      </p:sp>
    </p:spTree>
    <p:extLst>
      <p:ext uri="{BB962C8B-B14F-4D97-AF65-F5344CB8AC3E}">
        <p14:creationId xmlns:p14="http://schemas.microsoft.com/office/powerpoint/2010/main" val="179784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CADFDC-1858-4890-A64B-2BF2888BBC22}" type="slidenum">
              <a:rPr lang="en-US" altLang="en-US"/>
              <a:pPr/>
              <a:t>‹#›</a:t>
            </a:fld>
            <a:endParaRPr lang="en-US" altLang="en-US"/>
          </a:p>
        </p:txBody>
      </p:sp>
    </p:spTree>
    <p:extLst>
      <p:ext uri="{BB962C8B-B14F-4D97-AF65-F5344CB8AC3E}">
        <p14:creationId xmlns:p14="http://schemas.microsoft.com/office/powerpoint/2010/main" val="3721621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712788" y="6313488"/>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3473E81B-6B53-407B-8E99-679724B74FD3}" type="slidenum">
              <a:rPr lang="en-US" altLang="en-US"/>
              <a:pPr/>
              <a:t>‹#›</a:t>
            </a:fld>
            <a:endParaRPr lang="en-US" altLang="en-US"/>
          </a:p>
        </p:txBody>
      </p:sp>
    </p:spTree>
    <p:extLst>
      <p:ext uri="{BB962C8B-B14F-4D97-AF65-F5344CB8AC3E}">
        <p14:creationId xmlns:p14="http://schemas.microsoft.com/office/powerpoint/2010/main" val="187000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A04165-56B4-4C73-A71B-22443896DDF3}" type="slidenum">
              <a:rPr lang="en-US" altLang="en-US"/>
              <a:pPr/>
              <a:t>‹#›</a:t>
            </a:fld>
            <a:endParaRPr lang="en-US" altLang="en-US"/>
          </a:p>
        </p:txBody>
      </p:sp>
    </p:spTree>
    <p:extLst>
      <p:ext uri="{BB962C8B-B14F-4D97-AF65-F5344CB8AC3E}">
        <p14:creationId xmlns:p14="http://schemas.microsoft.com/office/powerpoint/2010/main" val="26751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614DBD2-2B02-4BD6-822D-57E397CE9D85}" type="slidenum">
              <a:rPr lang="en-US" altLang="en-US"/>
              <a:pPr/>
              <a:t>‹#›</a:t>
            </a:fld>
            <a:endParaRPr lang="en-US" altLang="en-US"/>
          </a:p>
        </p:txBody>
      </p:sp>
    </p:spTree>
    <p:extLst>
      <p:ext uri="{BB962C8B-B14F-4D97-AF65-F5344CB8AC3E}">
        <p14:creationId xmlns:p14="http://schemas.microsoft.com/office/powerpoint/2010/main" val="6826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E5A1CA3-0843-49BA-85BA-023666097FB3}" type="slidenum">
              <a:rPr lang="en-US" altLang="en-US"/>
              <a:pPr/>
              <a:t>‹#›</a:t>
            </a:fld>
            <a:endParaRPr lang="en-US" altLang="en-US"/>
          </a:p>
        </p:txBody>
      </p:sp>
    </p:spTree>
    <p:extLst>
      <p:ext uri="{BB962C8B-B14F-4D97-AF65-F5344CB8AC3E}">
        <p14:creationId xmlns:p14="http://schemas.microsoft.com/office/powerpoint/2010/main" val="412903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B740EC9-7AC1-42B0-AC73-58CFD9354EAC}" type="slidenum">
              <a:rPr lang="en-US" altLang="en-US"/>
              <a:pPr/>
              <a:t>‹#›</a:t>
            </a:fld>
            <a:endParaRPr lang="en-US" altLang="en-US"/>
          </a:p>
        </p:txBody>
      </p:sp>
    </p:spTree>
    <p:extLst>
      <p:ext uri="{BB962C8B-B14F-4D97-AF65-F5344CB8AC3E}">
        <p14:creationId xmlns:p14="http://schemas.microsoft.com/office/powerpoint/2010/main" val="399153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97BB171-B5A9-45E5-8921-912DF36BF156}" type="slidenum">
              <a:rPr lang="en-US" altLang="en-US"/>
              <a:pPr/>
              <a:t>‹#›</a:t>
            </a:fld>
            <a:endParaRPr lang="en-US" altLang="en-US"/>
          </a:p>
        </p:txBody>
      </p:sp>
    </p:spTree>
    <p:extLst>
      <p:ext uri="{BB962C8B-B14F-4D97-AF65-F5344CB8AC3E}">
        <p14:creationId xmlns:p14="http://schemas.microsoft.com/office/powerpoint/2010/main" val="225603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3190836-A61C-44A0-96D8-8C38CF8486C0}" type="slidenum">
              <a:rPr lang="en-US" altLang="en-US"/>
              <a:pPr/>
              <a:t>‹#›</a:t>
            </a:fld>
            <a:endParaRPr lang="en-US" altLang="en-US"/>
          </a:p>
        </p:txBody>
      </p:sp>
    </p:spTree>
    <p:extLst>
      <p:ext uri="{BB962C8B-B14F-4D97-AF65-F5344CB8AC3E}">
        <p14:creationId xmlns:p14="http://schemas.microsoft.com/office/powerpoint/2010/main" val="322531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B2A08D9-AA77-4C4E-944C-323F3500C46F}" type="slidenum">
              <a:rPr lang="en-US" altLang="en-US"/>
              <a:pPr/>
              <a:t>‹#›</a:t>
            </a:fld>
            <a:endParaRPr lang="en-US" altLang="en-US"/>
          </a:p>
        </p:txBody>
      </p:sp>
    </p:spTree>
    <p:extLst>
      <p:ext uri="{BB962C8B-B14F-4D97-AF65-F5344CB8AC3E}">
        <p14:creationId xmlns:p14="http://schemas.microsoft.com/office/powerpoint/2010/main" val="76238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A310C0-CA64-4C4D-923C-45FCFA0143FE}" type="slidenum">
              <a:rPr lang="en-US" altLang="en-US"/>
              <a:pPr/>
              <a:t>‹#›</a:t>
            </a:fld>
            <a:endParaRPr lang="en-US" altLang="en-US"/>
          </a:p>
        </p:txBody>
      </p:sp>
    </p:spTree>
    <p:extLst>
      <p:ext uri="{BB962C8B-B14F-4D97-AF65-F5344CB8AC3E}">
        <p14:creationId xmlns:p14="http://schemas.microsoft.com/office/powerpoint/2010/main" val="61263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73" name="Group 49"/>
          <p:cNvGrpSpPr>
            <a:grpSpLocks/>
          </p:cNvGrpSpPr>
          <p:nvPr/>
        </p:nvGrpSpPr>
        <p:grpSpPr bwMode="auto">
          <a:xfrm>
            <a:off x="0" y="0"/>
            <a:ext cx="9144000" cy="7405688"/>
            <a:chOff x="0" y="-9"/>
            <a:chExt cx="5760" cy="4665"/>
          </a:xfrm>
        </p:grpSpPr>
        <p:sp>
          <p:nvSpPr>
            <p:cNvPr id="1032" name="Freeform 8"/>
            <p:cNvSpPr>
              <a:spLocks/>
            </p:cNvSpPr>
            <p:nvPr/>
          </p:nvSpPr>
          <p:spPr bwMode="hidden">
            <a:xfrm>
              <a:off x="1632" y="-5"/>
              <a:ext cx="1737" cy="4333"/>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Freeform 9"/>
            <p:cNvSpPr>
              <a:spLocks/>
            </p:cNvSpPr>
            <p:nvPr/>
          </p:nvSpPr>
          <p:spPr bwMode="hidden">
            <a:xfrm>
              <a:off x="0" y="-7"/>
              <a:ext cx="1737" cy="4329"/>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Freeform 10"/>
            <p:cNvSpPr>
              <a:spLocks/>
            </p:cNvSpPr>
            <p:nvPr/>
          </p:nvSpPr>
          <p:spPr bwMode="hidden">
            <a:xfrm>
              <a:off x="3744" y="-4"/>
              <a:ext cx="1739" cy="4330"/>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Lst>
              <a:ahLst/>
              <a:cxnLst>
                <a:cxn ang="0">
                  <a:pos x="T0" y="T1"/>
                </a:cxn>
                <a:cxn ang="0">
                  <a:pos x="T2" y="T3"/>
                </a:cxn>
                <a:cxn ang="0">
                  <a:pos x="T4" y="T5"/>
                </a:cxn>
                <a:cxn ang="0">
                  <a:pos x="T6" y="T7"/>
                </a:cxn>
                <a:cxn ang="0">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11"/>
            <p:cNvSpPr>
              <a:spLocks/>
            </p:cNvSpPr>
            <p:nvPr/>
          </p:nvSpPr>
          <p:spPr bwMode="hidden">
            <a:xfrm>
              <a:off x="1920" y="-9"/>
              <a:ext cx="2080" cy="4324"/>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Lst>
              <a:ahLst/>
              <a:cxnLst>
                <a:cxn ang="0">
                  <a:pos x="T0" y="T1"/>
                </a:cxn>
                <a:cxn ang="0">
                  <a:pos x="T2" y="T3"/>
                </a:cxn>
                <a:cxn ang="0">
                  <a:pos x="T4" y="T5"/>
                </a:cxn>
                <a:cxn ang="0">
                  <a:pos x="T6" y="T7"/>
                </a:cxn>
                <a:cxn ang="0">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Freeform 1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Freeform 1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Freeform 1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Freeform 2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Freeform 2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2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Freeform 2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Rectangle 25"/>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Freeform 27"/>
            <p:cNvSpPr>
              <a:spLocks/>
            </p:cNvSpPr>
            <p:nvPr/>
          </p:nvSpPr>
          <p:spPr bwMode="hidden">
            <a:xfrm>
              <a:off x="1632" y="3956"/>
              <a:ext cx="1737" cy="382"/>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Freeform 28"/>
            <p:cNvSpPr>
              <a:spLocks/>
            </p:cNvSpPr>
            <p:nvPr/>
          </p:nvSpPr>
          <p:spPr bwMode="hidden">
            <a:xfrm>
              <a:off x="0" y="3956"/>
              <a:ext cx="1737" cy="381"/>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Lst>
              <a:ahLst/>
              <a:cxnLst>
                <a:cxn ang="0">
                  <a:pos x="T0" y="T1"/>
                </a:cxn>
                <a:cxn ang="0">
                  <a:pos x="T2" y="T3"/>
                </a:cxn>
                <a:cxn ang="0">
                  <a:pos x="T4" y="T5"/>
                </a:cxn>
                <a:cxn ang="0">
                  <a:pos x="T6" y="T7"/>
                </a:cxn>
                <a:cxn ang="0">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Freeform 29"/>
            <p:cNvSpPr>
              <a:spLocks/>
            </p:cNvSpPr>
            <p:nvPr/>
          </p:nvSpPr>
          <p:spPr bwMode="hidden">
            <a:xfrm>
              <a:off x="3744" y="3956"/>
              <a:ext cx="1739" cy="382"/>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Lst>
              <a:ahLst/>
              <a:cxnLst>
                <a:cxn ang="0">
                  <a:pos x="T0" y="T1"/>
                </a:cxn>
                <a:cxn ang="0">
                  <a:pos x="T2" y="T3"/>
                </a:cxn>
                <a:cxn ang="0">
                  <a:pos x="T4" y="T5"/>
                </a:cxn>
                <a:cxn ang="0">
                  <a:pos x="T6" y="T7"/>
                </a:cxn>
                <a:cxn ang="0">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Freeform 30"/>
            <p:cNvSpPr>
              <a:spLocks/>
            </p:cNvSpPr>
            <p:nvPr/>
          </p:nvSpPr>
          <p:spPr bwMode="hidden">
            <a:xfrm>
              <a:off x="1920" y="3956"/>
              <a:ext cx="2080" cy="38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Lst>
              <a:ahLst/>
              <a:cxnLst>
                <a:cxn ang="0">
                  <a:pos x="T0" y="T1"/>
                </a:cxn>
                <a:cxn ang="0">
                  <a:pos x="T2" y="T3"/>
                </a:cxn>
                <a:cxn ang="0">
                  <a:pos x="T4" y="T5"/>
                </a:cxn>
                <a:cxn ang="0">
                  <a:pos x="T6" y="T7"/>
                </a:cxn>
                <a:cxn ang="0">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Rectangle 34"/>
            <p:cNvSpPr>
              <a:spLocks noChangeArrowheads="1"/>
            </p:cNvSpPr>
            <p:nvPr/>
          </p:nvSpPr>
          <p:spPr bwMode="hidden">
            <a:xfrm>
              <a:off x="0" y="3905"/>
              <a:ext cx="5760" cy="432"/>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Freeform 35"/>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Freeform 36"/>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Freeform 37"/>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Freeform 38"/>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Freeform 39"/>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Freeform 40"/>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Freeform 41"/>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Freeform 42"/>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Freeform 43"/>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Rectangle 44"/>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6" name="Rectangle 2"/>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fld id="{06434F0F-FC62-455A-B1B9-722B8422694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Black" panose="020B0A04020102020204" pitchFamily="34" charset="0"/>
        </a:defRPr>
      </a:lvl2pPr>
      <a:lvl3pPr algn="ctr" rtl="0" fontAlgn="base">
        <a:spcBef>
          <a:spcPct val="0"/>
        </a:spcBef>
        <a:spcAft>
          <a:spcPct val="0"/>
        </a:spcAft>
        <a:defRPr sz="4400">
          <a:solidFill>
            <a:schemeClr val="tx2"/>
          </a:solidFill>
          <a:latin typeface="Arial Black" panose="020B0A04020102020204" pitchFamily="34" charset="0"/>
        </a:defRPr>
      </a:lvl3pPr>
      <a:lvl4pPr algn="ctr" rtl="0" fontAlgn="base">
        <a:spcBef>
          <a:spcPct val="0"/>
        </a:spcBef>
        <a:spcAft>
          <a:spcPct val="0"/>
        </a:spcAft>
        <a:defRPr sz="4400">
          <a:solidFill>
            <a:schemeClr val="tx2"/>
          </a:solidFill>
          <a:latin typeface="Arial Black" panose="020B0A04020102020204" pitchFamily="34" charset="0"/>
        </a:defRPr>
      </a:lvl4pPr>
      <a:lvl5pPr algn="ctr" rtl="0" fontAlgn="base">
        <a:spcBef>
          <a:spcPct val="0"/>
        </a:spcBef>
        <a:spcAft>
          <a:spcPct val="0"/>
        </a:spcAft>
        <a:defRPr sz="4400">
          <a:solidFill>
            <a:schemeClr val="tx2"/>
          </a:solidFill>
          <a:latin typeface="Arial Black" panose="020B0A04020102020204" pitchFamily="34" charset="0"/>
        </a:defRPr>
      </a:lvl5pPr>
      <a:lvl6pPr marL="457200" algn="ctr" rtl="0" fontAlgn="base">
        <a:spcBef>
          <a:spcPct val="0"/>
        </a:spcBef>
        <a:spcAft>
          <a:spcPct val="0"/>
        </a:spcAft>
        <a:defRPr sz="4400">
          <a:solidFill>
            <a:schemeClr val="tx2"/>
          </a:solidFill>
          <a:latin typeface="Arial Black" panose="020B0A04020102020204" pitchFamily="34" charset="0"/>
        </a:defRPr>
      </a:lvl6pPr>
      <a:lvl7pPr marL="914400" algn="ctr" rtl="0" fontAlgn="base">
        <a:spcBef>
          <a:spcPct val="0"/>
        </a:spcBef>
        <a:spcAft>
          <a:spcPct val="0"/>
        </a:spcAft>
        <a:defRPr sz="4400">
          <a:solidFill>
            <a:schemeClr val="tx2"/>
          </a:solidFill>
          <a:latin typeface="Arial Black" panose="020B0A04020102020204" pitchFamily="34" charset="0"/>
        </a:defRPr>
      </a:lvl7pPr>
      <a:lvl8pPr marL="1371600" algn="ctr" rtl="0" fontAlgn="base">
        <a:spcBef>
          <a:spcPct val="0"/>
        </a:spcBef>
        <a:spcAft>
          <a:spcPct val="0"/>
        </a:spcAft>
        <a:defRPr sz="4400">
          <a:solidFill>
            <a:schemeClr val="tx2"/>
          </a:solidFill>
          <a:latin typeface="Arial Black" panose="020B0A04020102020204" pitchFamily="34" charset="0"/>
        </a:defRPr>
      </a:lvl8pPr>
      <a:lvl9pPr marL="1828800" algn="ctr"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SzPct val="85000"/>
        <a:buBlip>
          <a:blip r:embed="rId14"/>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l"/>
        <a:defRPr sz="2800" kern="1200">
          <a:solidFill>
            <a:srgbClr val="FFFF00"/>
          </a:solidFill>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SzPct val="60000"/>
        <a:buFont typeface="Wingdings" panose="05000000000000000000" pitchFamily="2" charset="2"/>
        <a:buChar char="l"/>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2"/>
        </a:buClr>
        <a:buSzPct val="60000"/>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2133600" y="1904137"/>
            <a:ext cx="6629400" cy="1754326"/>
          </a:xfrm>
        </p:spPr>
        <p:txBody>
          <a:bodyPr/>
          <a:lstStyle/>
          <a:p>
            <a:r>
              <a:rPr lang="en-US" altLang="en-US" sz="5400" dirty="0">
                <a:latin typeface="Berlin Sans FB Demi" panose="020E0802020502020306" pitchFamily="34" charset="0"/>
              </a:rPr>
              <a:t>How Would Your </a:t>
            </a:r>
            <a:r>
              <a:rPr lang="en-US" altLang="en-US" sz="5400" dirty="0" smtClean="0">
                <a:latin typeface="Berlin Sans FB Demi" panose="020E0802020502020306" pitchFamily="34" charset="0"/>
              </a:rPr>
              <a:t>  Life </a:t>
            </a:r>
            <a:r>
              <a:rPr lang="en-US" altLang="en-US" sz="5400" dirty="0">
                <a:latin typeface="Berlin Sans FB Demi" panose="020E0802020502020306" pitchFamily="34" charset="0"/>
              </a:rPr>
              <a:t>Be Different?</a:t>
            </a:r>
          </a:p>
        </p:txBody>
      </p:sp>
      <p:sp>
        <p:nvSpPr>
          <p:cNvPr id="40963" name="Rectangle 3"/>
          <p:cNvSpPr>
            <a:spLocks noGrp="1" noChangeArrowheads="1"/>
          </p:cNvSpPr>
          <p:nvPr>
            <p:ph type="subTitle" idx="1"/>
          </p:nvPr>
        </p:nvSpPr>
        <p:spPr>
          <a:xfrm>
            <a:off x="1143000" y="4572000"/>
            <a:ext cx="7315200" cy="1679575"/>
          </a:xfrm>
        </p:spPr>
        <p:txBody>
          <a:bodyPr/>
          <a:lstStyle/>
          <a:p>
            <a:r>
              <a:rPr lang="en-US" altLang="en-US" dirty="0">
                <a:latin typeface="Calibri" panose="020F0502020204030204" pitchFamily="34" charset="0"/>
              </a:rPr>
              <a:t>Job’s life was devastated by physical loss… How would you cope if you were limited spiritually?</a:t>
            </a:r>
          </a:p>
        </p:txBody>
      </p:sp>
      <p:sp>
        <p:nvSpPr>
          <p:cNvPr id="40964" name="Text Box 4"/>
          <p:cNvSpPr txBox="1">
            <a:spLocks noChangeArrowheads="1"/>
          </p:cNvSpPr>
          <p:nvPr/>
        </p:nvSpPr>
        <p:spPr bwMode="auto">
          <a:xfrm>
            <a:off x="5486400" y="533400"/>
            <a:ext cx="286168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latin typeface="Calibri" panose="020F0502020204030204" pitchFamily="34" charset="0"/>
              </a:rPr>
              <a:t>Job 1:13-22</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1 Thessalonians 5:17</a:t>
            </a:r>
          </a:p>
        </p:txBody>
      </p:sp>
      <p:pic>
        <p:nvPicPr>
          <p:cNvPr id="52228"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2229" name="Text Box 5"/>
          <p:cNvSpPr txBox="1">
            <a:spLocks noChangeArrowheads="1"/>
          </p:cNvSpPr>
          <p:nvPr/>
        </p:nvSpPr>
        <p:spPr bwMode="auto">
          <a:xfrm>
            <a:off x="228600" y="990600"/>
            <a:ext cx="8702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“Pray without ceasing.”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053" y="87382"/>
            <a:ext cx="9144000" cy="707886"/>
          </a:xfrm>
        </p:spPr>
        <p:txBody>
          <a:bodyPr/>
          <a:lstStyle/>
          <a:p>
            <a:r>
              <a:rPr lang="en-US" altLang="en-US" sz="4000" dirty="0">
                <a:latin typeface="Berlin Sans FB Demi" panose="020E0802020502020306" pitchFamily="34" charset="0"/>
              </a:rPr>
              <a:t>How Would Your Life Be Different?</a:t>
            </a:r>
          </a:p>
        </p:txBody>
      </p:sp>
      <p:sp>
        <p:nvSpPr>
          <p:cNvPr id="46083" name="Rectangle 3"/>
          <p:cNvSpPr>
            <a:spLocks noGrp="1" noChangeArrowheads="1"/>
          </p:cNvSpPr>
          <p:nvPr>
            <p:ph type="body" idx="1"/>
          </p:nvPr>
        </p:nvSpPr>
        <p:spPr>
          <a:xfrm>
            <a:off x="571500" y="762000"/>
            <a:ext cx="8001000" cy="5638800"/>
          </a:xfrm>
        </p:spPr>
        <p:txBody>
          <a:bodyPr/>
          <a:lstStyle/>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read</a:t>
            </a:r>
            <a:r>
              <a:rPr lang="en-US" altLang="en-US" b="1" dirty="0">
                <a:latin typeface="Calibri" panose="020F0502020204030204" pitchFamily="34" charset="0"/>
              </a:rPr>
              <a:t> the Bible?</a:t>
            </a:r>
          </a:p>
          <a:p>
            <a:pPr marL="690563" lvl="1" indent="0">
              <a:buNone/>
            </a:pPr>
            <a:r>
              <a:rPr lang="en-US" altLang="en-US" b="1" i="1" dirty="0">
                <a:latin typeface="Calibri" panose="020F0502020204030204" pitchFamily="34" charset="0"/>
              </a:rPr>
              <a:t>Matthew 5:6; 2 Peter 3:18</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sing</a:t>
            </a:r>
            <a:r>
              <a:rPr lang="en-US" altLang="en-US" b="1" dirty="0">
                <a:latin typeface="Calibri" panose="020F0502020204030204" pitchFamily="34" charset="0"/>
              </a:rPr>
              <a:t> in worship?</a:t>
            </a:r>
          </a:p>
          <a:p>
            <a:pPr marL="690563" lvl="1" indent="0">
              <a:buNone/>
            </a:pPr>
            <a:r>
              <a:rPr lang="en-US" altLang="en-US" b="1" i="1" dirty="0">
                <a:latin typeface="Calibri" panose="020F0502020204030204" pitchFamily="34" charset="0"/>
              </a:rPr>
              <a:t>Ephesians 5:19; Colossians 3:16</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pray</a:t>
            </a:r>
            <a:r>
              <a:rPr lang="en-US" altLang="en-US" b="1" dirty="0">
                <a:latin typeface="Calibri" panose="020F0502020204030204" pitchFamily="34" charset="0"/>
              </a:rPr>
              <a:t>?</a:t>
            </a:r>
          </a:p>
          <a:p>
            <a:pPr marL="690563" lvl="1" indent="0">
              <a:buNone/>
            </a:pPr>
            <a:r>
              <a:rPr lang="en-US" altLang="en-US" b="1" i="1" dirty="0">
                <a:latin typeface="Calibri" panose="020F0502020204030204" pitchFamily="34" charset="0"/>
              </a:rPr>
              <a:t>Philippians 4:6-7; 1 Thessalonians 5:17</a:t>
            </a:r>
          </a:p>
          <a:p>
            <a:pPr>
              <a:buFont typeface="Arial" panose="020B0604020202020204" pitchFamily="34" charset="0"/>
              <a:buChar char="•"/>
            </a:pPr>
            <a:r>
              <a:rPr lang="en-US" altLang="en-US" b="1" dirty="0">
                <a:latin typeface="Calibri" panose="020F0502020204030204" pitchFamily="34" charset="0"/>
              </a:rPr>
              <a:t>If you could not </a:t>
            </a:r>
            <a:r>
              <a:rPr lang="en-US" altLang="en-US" b="1" u="sng" dirty="0">
                <a:latin typeface="Calibri" panose="020F0502020204030204" pitchFamily="34" charset="0"/>
              </a:rPr>
              <a:t>assemble</a:t>
            </a:r>
            <a:r>
              <a:rPr lang="en-US" altLang="en-US" b="1" dirty="0">
                <a:latin typeface="Calibri" panose="020F0502020204030204" pitchFamily="34" charset="0"/>
              </a:rPr>
              <a:t> for worship</a:t>
            </a:r>
          </a:p>
          <a:p>
            <a:pPr marL="690563" lvl="1" indent="0">
              <a:buNone/>
            </a:pPr>
            <a:r>
              <a:rPr lang="en-US" altLang="en-US" b="1" i="1" dirty="0">
                <a:latin typeface="Calibri" panose="020F0502020204030204" pitchFamily="34" charset="0"/>
              </a:rPr>
              <a:t>1 Corinthians 14:26; Hebrews </a:t>
            </a:r>
            <a:r>
              <a:rPr lang="en-US" altLang="en-US" b="1" i="1" dirty="0" smtClean="0">
                <a:latin typeface="Calibri" panose="020F0502020204030204" pitchFamily="34" charset="0"/>
              </a:rPr>
              <a:t>10:24-25</a:t>
            </a:r>
            <a:endParaRPr lang="en-US" altLang="en-US" b="1" i="1" dirty="0">
              <a:latin typeface="Calibri" panose="020F0502020204030204" pitchFamily="34" charset="0"/>
            </a:endParaRPr>
          </a:p>
        </p:txBody>
      </p:sp>
    </p:spTree>
    <p:extLst>
      <p:ext uri="{BB962C8B-B14F-4D97-AF65-F5344CB8AC3E}">
        <p14:creationId xmlns:p14="http://schemas.microsoft.com/office/powerpoint/2010/main" val="344359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083">
                                            <p:txEl>
                                              <p:pRg st="6" end="6"/>
                                            </p:txEl>
                                          </p:spTgt>
                                        </p:tgtEl>
                                        <p:attrNameLst>
                                          <p:attrName>style.visibility</p:attrName>
                                        </p:attrNameLst>
                                      </p:cBhvr>
                                      <p:to>
                                        <p:strVal val="visible"/>
                                      </p:to>
                                    </p:set>
                                    <p:animEffect transition="in" filter="fade">
                                      <p:cBhvr>
                                        <p:cTn id="7" dur="1000"/>
                                        <p:tgtEl>
                                          <p:spTgt spid="46083">
                                            <p:txEl>
                                              <p:pRg st="6" end="6"/>
                                            </p:txEl>
                                          </p:spTgt>
                                        </p:tgtEl>
                                      </p:cBhvr>
                                    </p:animEffect>
                                    <p:anim calcmode="lin" valueType="num">
                                      <p:cBhvr>
                                        <p:cTn id="8" dur="10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6" end="6"/>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6083">
                                            <p:txEl>
                                              <p:pRg st="7" end="7"/>
                                            </p:txEl>
                                          </p:spTgt>
                                        </p:tgtEl>
                                        <p:attrNameLst>
                                          <p:attrName>style.visibility</p:attrName>
                                        </p:attrNameLst>
                                      </p:cBhvr>
                                      <p:to>
                                        <p:strVal val="visible"/>
                                      </p:to>
                                    </p:set>
                                    <p:animEffect transition="in" filter="fade">
                                      <p:cBhvr>
                                        <p:cTn id="13" dur="1000"/>
                                        <p:tgtEl>
                                          <p:spTgt spid="46083">
                                            <p:txEl>
                                              <p:pRg st="7" end="7"/>
                                            </p:txEl>
                                          </p:spTgt>
                                        </p:tgtEl>
                                      </p:cBhvr>
                                    </p:animEffect>
                                    <p:anim calcmode="lin" valueType="num">
                                      <p:cBhvr>
                                        <p:cTn id="14" dur="10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p:cTn id="15" dur="1000" fill="hold"/>
                                        <p:tgtEl>
                                          <p:spTgt spid="460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1 Corinthians 14:26</a:t>
            </a:r>
          </a:p>
        </p:txBody>
      </p:sp>
      <p:pic>
        <p:nvPicPr>
          <p:cNvPr id="53252"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3253" name="Text Box 5"/>
          <p:cNvSpPr txBox="1">
            <a:spLocks noChangeArrowheads="1"/>
          </p:cNvSpPr>
          <p:nvPr/>
        </p:nvSpPr>
        <p:spPr bwMode="auto">
          <a:xfrm>
            <a:off x="228600" y="990600"/>
            <a:ext cx="87026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23838"/>
            <a:r>
              <a:rPr lang="en-US" altLang="en-US" sz="3600" dirty="0">
                <a:latin typeface="Calibri" panose="020F0502020204030204" pitchFamily="34" charset="0"/>
                <a:ea typeface="SimSun" panose="02010600030101010101" pitchFamily="2" charset="-122"/>
              </a:rPr>
              <a:t>“How is it then, brethren? Whenever you come together, each of you has a psalm, has a teaching, has a tongue, has a revelation, has an interpretation. Let all things be done for edification.”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050"/>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Hebrews 10:24-25</a:t>
            </a:r>
          </a:p>
        </p:txBody>
      </p:sp>
      <p:pic>
        <p:nvPicPr>
          <p:cNvPr id="54276" name="Picture 2052"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4277" name="Text Box 2053"/>
          <p:cNvSpPr txBox="1">
            <a:spLocks noChangeArrowheads="1"/>
          </p:cNvSpPr>
          <p:nvPr/>
        </p:nvSpPr>
        <p:spPr bwMode="auto">
          <a:xfrm>
            <a:off x="228600" y="990600"/>
            <a:ext cx="87026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“And let us consider one another in order to stir up love and good works, </a:t>
            </a:r>
            <a:r>
              <a:rPr lang="en-US" altLang="en-US" sz="3600" baseline="30000" dirty="0">
                <a:latin typeface="Calibri" panose="020F0502020204030204" pitchFamily="34" charset="0"/>
                <a:ea typeface="SimSun" panose="02010600030101010101" pitchFamily="2" charset="-122"/>
              </a:rPr>
              <a:t>25</a:t>
            </a:r>
            <a:r>
              <a:rPr lang="en-US" altLang="en-US" sz="3600" dirty="0">
                <a:latin typeface="Calibri" panose="020F0502020204030204" pitchFamily="34" charset="0"/>
                <a:ea typeface="SimSun" panose="02010600030101010101" pitchFamily="2" charset="-122"/>
              </a:rPr>
              <a:t>  not forsaking the assembling of ourselves together, as </a:t>
            </a:r>
            <a:r>
              <a:rPr lang="en-US" altLang="en-US" sz="3600" i="1" dirty="0">
                <a:latin typeface="Calibri" panose="020F0502020204030204" pitchFamily="34" charset="0"/>
                <a:ea typeface="SimSun" panose="02010600030101010101" pitchFamily="2" charset="-122"/>
              </a:rPr>
              <a:t>is </a:t>
            </a:r>
            <a:r>
              <a:rPr lang="en-US" altLang="en-US" sz="3600" dirty="0">
                <a:latin typeface="Calibri" panose="020F0502020204030204" pitchFamily="34" charset="0"/>
                <a:ea typeface="SimSun" panose="02010600030101010101" pitchFamily="2" charset="-122"/>
              </a:rPr>
              <a:t>the manner of some, but exhorting </a:t>
            </a:r>
            <a:r>
              <a:rPr lang="en-US" altLang="en-US" sz="3600" i="1" dirty="0">
                <a:latin typeface="Calibri" panose="020F0502020204030204" pitchFamily="34" charset="0"/>
                <a:ea typeface="SimSun" panose="02010600030101010101" pitchFamily="2" charset="-122"/>
              </a:rPr>
              <a:t>one another, </a:t>
            </a:r>
            <a:r>
              <a:rPr lang="en-US" altLang="en-US" sz="3600" dirty="0">
                <a:latin typeface="Calibri" panose="020F0502020204030204" pitchFamily="34" charset="0"/>
                <a:ea typeface="SimSun" panose="02010600030101010101" pitchFamily="2" charset="-122"/>
              </a:rPr>
              <a:t>and so much the more as you see the Day approaching.”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053" y="87382"/>
            <a:ext cx="9144000" cy="707886"/>
          </a:xfrm>
        </p:spPr>
        <p:txBody>
          <a:bodyPr/>
          <a:lstStyle/>
          <a:p>
            <a:r>
              <a:rPr lang="en-US" altLang="en-US" sz="4000" dirty="0">
                <a:latin typeface="Berlin Sans FB Demi" panose="020E0802020502020306" pitchFamily="34" charset="0"/>
              </a:rPr>
              <a:t>How Would Your Life Be Different?</a:t>
            </a:r>
          </a:p>
        </p:txBody>
      </p:sp>
      <p:sp>
        <p:nvSpPr>
          <p:cNvPr id="46083" name="Rectangle 3"/>
          <p:cNvSpPr>
            <a:spLocks noGrp="1" noChangeArrowheads="1"/>
          </p:cNvSpPr>
          <p:nvPr>
            <p:ph type="body" idx="1"/>
          </p:nvPr>
        </p:nvSpPr>
        <p:spPr>
          <a:xfrm>
            <a:off x="571500" y="762000"/>
            <a:ext cx="8001000" cy="5638800"/>
          </a:xfrm>
        </p:spPr>
        <p:txBody>
          <a:bodyPr/>
          <a:lstStyle/>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read</a:t>
            </a:r>
            <a:r>
              <a:rPr lang="en-US" altLang="en-US" b="1" dirty="0">
                <a:latin typeface="Calibri" panose="020F0502020204030204" pitchFamily="34" charset="0"/>
              </a:rPr>
              <a:t> the Bible?</a:t>
            </a:r>
          </a:p>
          <a:p>
            <a:pPr marL="690563" lvl="1" indent="0">
              <a:buNone/>
            </a:pPr>
            <a:r>
              <a:rPr lang="en-US" altLang="en-US" b="1" i="1" dirty="0">
                <a:latin typeface="Calibri" panose="020F0502020204030204" pitchFamily="34" charset="0"/>
              </a:rPr>
              <a:t>Matthew 5:6; 2 Peter 3:18</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sing</a:t>
            </a:r>
            <a:r>
              <a:rPr lang="en-US" altLang="en-US" b="1" dirty="0">
                <a:latin typeface="Calibri" panose="020F0502020204030204" pitchFamily="34" charset="0"/>
              </a:rPr>
              <a:t> in worship?</a:t>
            </a:r>
          </a:p>
          <a:p>
            <a:pPr marL="690563" lvl="1" indent="0">
              <a:buNone/>
            </a:pPr>
            <a:r>
              <a:rPr lang="en-US" altLang="en-US" b="1" i="1" dirty="0">
                <a:latin typeface="Calibri" panose="020F0502020204030204" pitchFamily="34" charset="0"/>
              </a:rPr>
              <a:t>Ephesians 5:19; Colossians 3:16</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pray</a:t>
            </a:r>
            <a:r>
              <a:rPr lang="en-US" altLang="en-US" b="1" dirty="0">
                <a:latin typeface="Calibri" panose="020F0502020204030204" pitchFamily="34" charset="0"/>
              </a:rPr>
              <a:t>?</a:t>
            </a:r>
          </a:p>
          <a:p>
            <a:pPr marL="690563" lvl="1" indent="0">
              <a:buNone/>
            </a:pPr>
            <a:r>
              <a:rPr lang="en-US" altLang="en-US" b="1" i="1" dirty="0">
                <a:latin typeface="Calibri" panose="020F0502020204030204" pitchFamily="34" charset="0"/>
              </a:rPr>
              <a:t>Philippians 4:6-7; 1 Thessalonians 5:17</a:t>
            </a:r>
          </a:p>
          <a:p>
            <a:pPr>
              <a:buFont typeface="Arial" panose="020B0604020202020204" pitchFamily="34" charset="0"/>
              <a:buChar char="•"/>
            </a:pPr>
            <a:r>
              <a:rPr lang="en-US" altLang="en-US" b="1" dirty="0">
                <a:latin typeface="Calibri" panose="020F0502020204030204" pitchFamily="34" charset="0"/>
              </a:rPr>
              <a:t>If you could not </a:t>
            </a:r>
            <a:r>
              <a:rPr lang="en-US" altLang="en-US" b="1" u="sng" dirty="0">
                <a:latin typeface="Calibri" panose="020F0502020204030204" pitchFamily="34" charset="0"/>
              </a:rPr>
              <a:t>assemble</a:t>
            </a:r>
            <a:r>
              <a:rPr lang="en-US" altLang="en-US" b="1" dirty="0">
                <a:latin typeface="Calibri" panose="020F0502020204030204" pitchFamily="34" charset="0"/>
              </a:rPr>
              <a:t> for worship</a:t>
            </a:r>
          </a:p>
          <a:p>
            <a:pPr marL="690563" lvl="1" indent="0">
              <a:buNone/>
            </a:pPr>
            <a:r>
              <a:rPr lang="en-US" altLang="en-US" b="1" i="1" dirty="0">
                <a:latin typeface="Calibri" panose="020F0502020204030204" pitchFamily="34" charset="0"/>
              </a:rPr>
              <a:t>1 Corinthians 14:26; Hebrews 10:24-25</a:t>
            </a:r>
          </a:p>
          <a:p>
            <a:pPr>
              <a:buFont typeface="Arial" panose="020B0604020202020204" pitchFamily="34" charset="0"/>
              <a:buChar char="•"/>
            </a:pPr>
            <a:r>
              <a:rPr lang="en-US" altLang="en-US" b="1" dirty="0">
                <a:latin typeface="Calibri" panose="020F0502020204030204" pitchFamily="34" charset="0"/>
              </a:rPr>
              <a:t>If you couldn’t </a:t>
            </a:r>
            <a:r>
              <a:rPr lang="en-US" altLang="en-US" b="1" u="sng" dirty="0">
                <a:latin typeface="Calibri" panose="020F0502020204030204" pitchFamily="34" charset="0"/>
              </a:rPr>
              <a:t>tell others </a:t>
            </a:r>
            <a:r>
              <a:rPr lang="en-US" altLang="en-US" b="1" dirty="0">
                <a:latin typeface="Calibri" panose="020F0502020204030204" pitchFamily="34" charset="0"/>
              </a:rPr>
              <a:t>about Christ</a:t>
            </a:r>
          </a:p>
          <a:p>
            <a:pPr marL="690563" lvl="1" indent="0">
              <a:buNone/>
            </a:pPr>
            <a:r>
              <a:rPr lang="en-US" altLang="en-US" b="1" i="1" dirty="0">
                <a:latin typeface="Calibri" panose="020F0502020204030204" pitchFamily="34" charset="0"/>
              </a:rPr>
              <a:t>Romans 1:16; Mark 16:15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083">
                                            <p:txEl>
                                              <p:pRg st="8" end="8"/>
                                            </p:txEl>
                                          </p:spTgt>
                                        </p:tgtEl>
                                        <p:attrNameLst>
                                          <p:attrName>style.visibility</p:attrName>
                                        </p:attrNameLst>
                                      </p:cBhvr>
                                      <p:to>
                                        <p:strVal val="visible"/>
                                      </p:to>
                                    </p:set>
                                    <p:animEffect transition="in" filter="fade">
                                      <p:cBhvr>
                                        <p:cTn id="7" dur="1000"/>
                                        <p:tgtEl>
                                          <p:spTgt spid="46083">
                                            <p:txEl>
                                              <p:pRg st="8" end="8"/>
                                            </p:txEl>
                                          </p:spTgt>
                                        </p:tgtEl>
                                      </p:cBhvr>
                                    </p:animEffect>
                                    <p:anim calcmode="lin" valueType="num">
                                      <p:cBhvr>
                                        <p:cTn id="8" dur="1000" fill="hold"/>
                                        <p:tgtEl>
                                          <p:spTgt spid="4608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8" end="8"/>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6083">
                                            <p:txEl>
                                              <p:pRg st="9" end="9"/>
                                            </p:txEl>
                                          </p:spTgt>
                                        </p:tgtEl>
                                        <p:attrNameLst>
                                          <p:attrName>style.visibility</p:attrName>
                                        </p:attrNameLst>
                                      </p:cBhvr>
                                      <p:to>
                                        <p:strVal val="visible"/>
                                      </p:to>
                                    </p:set>
                                    <p:animEffect transition="in" filter="fade">
                                      <p:cBhvr>
                                        <p:cTn id="13" dur="1000"/>
                                        <p:tgtEl>
                                          <p:spTgt spid="46083">
                                            <p:txEl>
                                              <p:pRg st="9" end="9"/>
                                            </p:txEl>
                                          </p:spTgt>
                                        </p:tgtEl>
                                      </p:cBhvr>
                                    </p:animEffect>
                                    <p:anim calcmode="lin" valueType="num">
                                      <p:cBhvr>
                                        <p:cTn id="14" dur="1000" fill="hold"/>
                                        <p:tgtEl>
                                          <p:spTgt spid="46083">
                                            <p:txEl>
                                              <p:pRg st="9" end="9"/>
                                            </p:txEl>
                                          </p:spTgt>
                                        </p:tgtEl>
                                        <p:attrNameLst>
                                          <p:attrName>ppt_x</p:attrName>
                                        </p:attrNameLst>
                                      </p:cBhvr>
                                      <p:tavLst>
                                        <p:tav tm="0">
                                          <p:val>
                                            <p:strVal val="#ppt_x"/>
                                          </p:val>
                                        </p:tav>
                                        <p:tav tm="100000">
                                          <p:val>
                                            <p:strVal val="#ppt_x"/>
                                          </p:val>
                                        </p:tav>
                                      </p:tavLst>
                                    </p:anim>
                                    <p:anim calcmode="lin" valueType="num">
                                      <p:cBhvr>
                                        <p:cTn id="15" dur="1000" fill="hold"/>
                                        <p:tgtEl>
                                          <p:spTgt spid="4608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Romans 1:16</a:t>
            </a:r>
          </a:p>
        </p:txBody>
      </p:sp>
      <p:pic>
        <p:nvPicPr>
          <p:cNvPr id="55300"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5301" name="Text Box 5"/>
          <p:cNvSpPr txBox="1">
            <a:spLocks noChangeArrowheads="1"/>
          </p:cNvSpPr>
          <p:nvPr/>
        </p:nvSpPr>
        <p:spPr bwMode="auto">
          <a:xfrm>
            <a:off x="228600" y="990600"/>
            <a:ext cx="87026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“For I am not ashamed of the gospel of Christ, for it is the power of God to salvation for everyone who believes, for the Jew first and also for the Greek.”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Mark 16:15</a:t>
            </a:r>
          </a:p>
        </p:txBody>
      </p:sp>
      <p:pic>
        <p:nvPicPr>
          <p:cNvPr id="56324"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6325" name="Text Box 5"/>
          <p:cNvSpPr txBox="1">
            <a:spLocks noChangeArrowheads="1"/>
          </p:cNvSpPr>
          <p:nvPr/>
        </p:nvSpPr>
        <p:spPr bwMode="auto">
          <a:xfrm>
            <a:off x="228600" y="990600"/>
            <a:ext cx="87026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“And He said to them, "Go into all the world and preach the gospel to every creature.”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00087" y="241868"/>
            <a:ext cx="7772400" cy="923330"/>
          </a:xfrm>
        </p:spPr>
        <p:txBody>
          <a:bodyPr/>
          <a:lstStyle/>
          <a:p>
            <a:r>
              <a:rPr lang="en-US" altLang="en-US" sz="5400" dirty="0">
                <a:latin typeface="Berlin Sans FB Demi" panose="020E0802020502020306" pitchFamily="34" charset="0"/>
              </a:rPr>
              <a:t>Conclusion</a:t>
            </a:r>
          </a:p>
        </p:txBody>
      </p:sp>
      <p:sp>
        <p:nvSpPr>
          <p:cNvPr id="57347" name="Text Box 3"/>
          <p:cNvSpPr txBox="1">
            <a:spLocks noChangeArrowheads="1"/>
          </p:cNvSpPr>
          <p:nvPr/>
        </p:nvSpPr>
        <p:spPr bwMode="auto">
          <a:xfrm>
            <a:off x="288925" y="1295892"/>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latin typeface="Calibri" panose="020F0502020204030204" pitchFamily="34" charset="0"/>
                <a:ea typeface="SimSun" panose="02010600030101010101" pitchFamily="2" charset="-122"/>
              </a:rPr>
              <a:t>If our answer to the above five questions is something along the lines of…</a:t>
            </a:r>
          </a:p>
        </p:txBody>
      </p:sp>
      <p:sp>
        <p:nvSpPr>
          <p:cNvPr id="57348" name="Text Box 4"/>
          <p:cNvSpPr txBox="1">
            <a:spLocks noChangeArrowheads="1"/>
          </p:cNvSpPr>
          <p:nvPr/>
        </p:nvSpPr>
        <p:spPr bwMode="auto">
          <a:xfrm>
            <a:off x="838199" y="2477331"/>
            <a:ext cx="7634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dirty="0">
                <a:solidFill>
                  <a:srgbClr val="66FFFF"/>
                </a:solidFill>
                <a:latin typeface="Arial" panose="020B0604020202020204" pitchFamily="34" charset="0"/>
              </a:rPr>
              <a:t>It wouldn’t be much different…</a:t>
            </a:r>
          </a:p>
        </p:txBody>
      </p:sp>
      <p:sp>
        <p:nvSpPr>
          <p:cNvPr id="57349" name="Text Box 5"/>
          <p:cNvSpPr txBox="1">
            <a:spLocks noChangeArrowheads="1"/>
          </p:cNvSpPr>
          <p:nvPr/>
        </p:nvSpPr>
        <p:spPr bwMode="auto">
          <a:xfrm>
            <a:off x="583406" y="3283227"/>
            <a:ext cx="81438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latin typeface="Calibri" panose="020F0502020204030204" pitchFamily="34" charset="0"/>
                <a:ea typeface="SimSun" panose="02010600030101010101" pitchFamily="2" charset="-122"/>
              </a:rPr>
              <a:t>Then we had better take a better look at our lives and priorities!</a:t>
            </a:r>
          </a:p>
        </p:txBody>
      </p:sp>
      <p:sp>
        <p:nvSpPr>
          <p:cNvPr id="57350" name="Text Box 6"/>
          <p:cNvSpPr txBox="1">
            <a:spLocks noChangeArrowheads="1"/>
          </p:cNvSpPr>
          <p:nvPr/>
        </p:nvSpPr>
        <p:spPr bwMode="auto">
          <a:xfrm>
            <a:off x="288925" y="4460875"/>
            <a:ext cx="86264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dirty="0">
                <a:solidFill>
                  <a:srgbClr val="FFFF00"/>
                </a:solidFill>
                <a:latin typeface="Calibri" panose="020F0502020204030204" pitchFamily="34" charset="0"/>
                <a:ea typeface="SimSun" panose="02010600030101010101" pitchFamily="2" charset="-122"/>
              </a:rPr>
              <a:t>Final question:  What if you served the Lord to the best of your abilities?  How would your life be different?</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50"/>
                                        </p:tgtEl>
                                        <p:attrNameLst>
                                          <p:attrName>style.visibility</p:attrName>
                                        </p:attrNameLst>
                                      </p:cBhvr>
                                      <p:to>
                                        <p:strVal val="visible"/>
                                      </p:to>
                                    </p:set>
                                    <p:animEffect transition="in" filter="fade">
                                      <p:cBhvr>
                                        <p:cTn id="7" dur="1000"/>
                                        <p:tgtEl>
                                          <p:spTgt spid="57350"/>
                                        </p:tgtEl>
                                      </p:cBhvr>
                                    </p:animEffect>
                                    <p:anim calcmode="lin" valueType="num">
                                      <p:cBhvr>
                                        <p:cTn id="8" dur="1000" fill="hold"/>
                                        <p:tgtEl>
                                          <p:spTgt spid="57350"/>
                                        </p:tgtEl>
                                        <p:attrNameLst>
                                          <p:attrName>ppt_x</p:attrName>
                                        </p:attrNameLst>
                                      </p:cBhvr>
                                      <p:tavLst>
                                        <p:tav tm="0">
                                          <p:val>
                                            <p:strVal val="#ppt_x"/>
                                          </p:val>
                                        </p:tav>
                                        <p:tav tm="100000">
                                          <p:val>
                                            <p:strVal val="#ppt_x"/>
                                          </p:val>
                                        </p:tav>
                                      </p:tavLst>
                                    </p:anim>
                                    <p:anim calcmode="lin" valueType="num">
                                      <p:cBhvr>
                                        <p:cTn id="9" dur="1000" fill="hold"/>
                                        <p:tgtEl>
                                          <p:spTgt spid="573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053" y="87382"/>
            <a:ext cx="9144000" cy="707886"/>
          </a:xfrm>
        </p:spPr>
        <p:txBody>
          <a:bodyPr/>
          <a:lstStyle/>
          <a:p>
            <a:r>
              <a:rPr lang="en-US" altLang="en-US" sz="4000" dirty="0">
                <a:latin typeface="Berlin Sans FB Demi" panose="020E0802020502020306" pitchFamily="34" charset="0"/>
              </a:rPr>
              <a:t>How Would Your Life Be Different?</a:t>
            </a:r>
          </a:p>
        </p:txBody>
      </p:sp>
      <p:sp>
        <p:nvSpPr>
          <p:cNvPr id="46083" name="Rectangle 3"/>
          <p:cNvSpPr>
            <a:spLocks noGrp="1" noChangeArrowheads="1"/>
          </p:cNvSpPr>
          <p:nvPr>
            <p:ph type="body" idx="1"/>
          </p:nvPr>
        </p:nvSpPr>
        <p:spPr>
          <a:xfrm>
            <a:off x="571500" y="762000"/>
            <a:ext cx="8001000" cy="5638800"/>
          </a:xfrm>
        </p:spPr>
        <p:txBody>
          <a:bodyPr/>
          <a:lstStyle/>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read</a:t>
            </a:r>
            <a:r>
              <a:rPr lang="en-US" altLang="en-US" b="1" dirty="0">
                <a:latin typeface="Calibri" panose="020F0502020204030204" pitchFamily="34" charset="0"/>
              </a:rPr>
              <a:t> the Bible?</a:t>
            </a:r>
          </a:p>
          <a:p>
            <a:pPr marL="690563" lvl="1" indent="0">
              <a:buNone/>
            </a:pPr>
            <a:r>
              <a:rPr lang="en-US" altLang="en-US" b="1" i="1" dirty="0">
                <a:latin typeface="Calibri" panose="020F0502020204030204" pitchFamily="34" charset="0"/>
              </a:rPr>
              <a:t>Matthew 5:6; 2 Peter </a:t>
            </a:r>
            <a:r>
              <a:rPr lang="en-US" altLang="en-US" b="1" i="1" dirty="0" smtClean="0">
                <a:latin typeface="Calibri" panose="020F0502020204030204" pitchFamily="34" charset="0"/>
              </a:rPr>
              <a:t>3:18</a:t>
            </a:r>
            <a:endParaRPr lang="en-US" altLang="en-US" b="1" i="1" dirty="0">
              <a:latin typeface="Calibri" panose="020F0502020204030204" pitchFamily="34" charset="0"/>
            </a:endParaRPr>
          </a:p>
        </p:txBody>
      </p:sp>
    </p:spTree>
    <p:extLst>
      <p:ext uri="{BB962C8B-B14F-4D97-AF65-F5344CB8AC3E}">
        <p14:creationId xmlns:p14="http://schemas.microsoft.com/office/powerpoint/2010/main" val="278553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1000"/>
                                        <p:tgtEl>
                                          <p:spTgt spid="46083">
                                            <p:txEl>
                                              <p:pRg st="0" end="0"/>
                                            </p:txEl>
                                          </p:spTgt>
                                        </p:tgtEl>
                                      </p:cBhvr>
                                    </p:animEffect>
                                    <p:anim calcmode="lin" valueType="num">
                                      <p:cBhvr>
                                        <p:cTn id="8"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Effect transition="in" filter="fade">
                                      <p:cBhvr>
                                        <p:cTn id="13" dur="1000"/>
                                        <p:tgtEl>
                                          <p:spTgt spid="46083">
                                            <p:txEl>
                                              <p:pRg st="1" end="1"/>
                                            </p:txEl>
                                          </p:spTgt>
                                        </p:tgtEl>
                                      </p:cBhvr>
                                    </p:animEffect>
                                    <p:anim calcmode="lin" valueType="num">
                                      <p:cBhvr>
                                        <p:cTn id="14"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60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Matthew 5:6</a:t>
            </a:r>
          </a:p>
        </p:txBody>
      </p:sp>
      <p:pic>
        <p:nvPicPr>
          <p:cNvPr id="47109" name="Picture 5"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47110" name="Text Box 6"/>
          <p:cNvSpPr txBox="1">
            <a:spLocks noChangeArrowheads="1"/>
          </p:cNvSpPr>
          <p:nvPr/>
        </p:nvSpPr>
        <p:spPr bwMode="auto">
          <a:xfrm>
            <a:off x="228600" y="990600"/>
            <a:ext cx="87026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rPr>
              <a:t>“Blessed </a:t>
            </a:r>
            <a:r>
              <a:rPr lang="en-US" altLang="en-US" sz="3600" i="1" dirty="0">
                <a:latin typeface="Calibri" panose="020F0502020204030204" pitchFamily="34" charset="0"/>
              </a:rPr>
              <a:t>are </a:t>
            </a:r>
            <a:r>
              <a:rPr lang="en-US" altLang="en-US" sz="3600" dirty="0">
                <a:latin typeface="Calibri" panose="020F0502020204030204" pitchFamily="34" charset="0"/>
              </a:rPr>
              <a:t>those who hunger and thirst for righteousness, For they shall be filled.”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2 Peter 3:18</a:t>
            </a:r>
          </a:p>
        </p:txBody>
      </p:sp>
      <p:pic>
        <p:nvPicPr>
          <p:cNvPr id="48132"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48133" name="Text Box 5"/>
          <p:cNvSpPr txBox="1">
            <a:spLocks noChangeArrowheads="1"/>
          </p:cNvSpPr>
          <p:nvPr/>
        </p:nvSpPr>
        <p:spPr bwMode="auto">
          <a:xfrm>
            <a:off x="228600" y="990600"/>
            <a:ext cx="87026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rPr>
              <a:t>“</a:t>
            </a:r>
            <a:r>
              <a:rPr lang="en-US" altLang="en-US" sz="3600" u="sng" dirty="0">
                <a:latin typeface="Calibri" panose="020F0502020204030204" pitchFamily="34" charset="0"/>
              </a:rPr>
              <a:t>But grow in the grace and knowledge of our Lord and Savior Jesus Christ</a:t>
            </a:r>
            <a:r>
              <a:rPr lang="en-US" altLang="en-US" sz="3600" dirty="0">
                <a:latin typeface="Calibri" panose="020F0502020204030204" pitchFamily="34" charset="0"/>
              </a:rPr>
              <a:t>. To Him </a:t>
            </a:r>
            <a:r>
              <a:rPr lang="en-US" altLang="en-US" sz="3600" i="1" dirty="0">
                <a:latin typeface="Calibri" panose="020F0502020204030204" pitchFamily="34" charset="0"/>
              </a:rPr>
              <a:t>be </a:t>
            </a:r>
            <a:r>
              <a:rPr lang="en-US" altLang="en-US" sz="3600" dirty="0">
                <a:latin typeface="Calibri" panose="020F0502020204030204" pitchFamily="34" charset="0"/>
              </a:rPr>
              <a:t>the glory both now and forever. Amen.”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053" y="87382"/>
            <a:ext cx="9144000" cy="707886"/>
          </a:xfrm>
        </p:spPr>
        <p:txBody>
          <a:bodyPr/>
          <a:lstStyle/>
          <a:p>
            <a:r>
              <a:rPr lang="en-US" altLang="en-US" sz="4000" dirty="0">
                <a:latin typeface="Berlin Sans FB Demi" panose="020E0802020502020306" pitchFamily="34" charset="0"/>
              </a:rPr>
              <a:t>How Would Your Life Be Different?</a:t>
            </a:r>
          </a:p>
        </p:txBody>
      </p:sp>
      <p:sp>
        <p:nvSpPr>
          <p:cNvPr id="46083" name="Rectangle 3"/>
          <p:cNvSpPr>
            <a:spLocks noGrp="1" noChangeArrowheads="1"/>
          </p:cNvSpPr>
          <p:nvPr>
            <p:ph type="body" idx="1"/>
          </p:nvPr>
        </p:nvSpPr>
        <p:spPr>
          <a:xfrm>
            <a:off x="571500" y="762000"/>
            <a:ext cx="8001000" cy="5638800"/>
          </a:xfrm>
        </p:spPr>
        <p:txBody>
          <a:bodyPr/>
          <a:lstStyle/>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read</a:t>
            </a:r>
            <a:r>
              <a:rPr lang="en-US" altLang="en-US" b="1" dirty="0">
                <a:latin typeface="Calibri" panose="020F0502020204030204" pitchFamily="34" charset="0"/>
              </a:rPr>
              <a:t> the Bible?</a:t>
            </a:r>
          </a:p>
          <a:p>
            <a:pPr marL="690563" lvl="1" indent="0">
              <a:buNone/>
            </a:pPr>
            <a:r>
              <a:rPr lang="en-US" altLang="en-US" b="1" i="1" dirty="0">
                <a:latin typeface="Calibri" panose="020F0502020204030204" pitchFamily="34" charset="0"/>
              </a:rPr>
              <a:t>Matthew 5:6; 2 Peter 3:18</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sing</a:t>
            </a:r>
            <a:r>
              <a:rPr lang="en-US" altLang="en-US" b="1" dirty="0">
                <a:latin typeface="Calibri" panose="020F0502020204030204" pitchFamily="34" charset="0"/>
              </a:rPr>
              <a:t> in worship?</a:t>
            </a:r>
          </a:p>
          <a:p>
            <a:pPr marL="690563" lvl="1" indent="0">
              <a:buNone/>
            </a:pPr>
            <a:r>
              <a:rPr lang="en-US" altLang="en-US" b="1" i="1" dirty="0">
                <a:latin typeface="Calibri" panose="020F0502020204030204" pitchFamily="34" charset="0"/>
              </a:rPr>
              <a:t>Ephesians 5:19; Colossians </a:t>
            </a:r>
            <a:r>
              <a:rPr lang="en-US" altLang="en-US" b="1" i="1" dirty="0" smtClean="0">
                <a:latin typeface="Calibri" panose="020F0502020204030204" pitchFamily="34" charset="0"/>
              </a:rPr>
              <a:t>3:16</a:t>
            </a:r>
            <a:endParaRPr lang="en-US" altLang="en-US" b="1" i="1" dirty="0">
              <a:latin typeface="Calibri" panose="020F0502020204030204" pitchFamily="34" charset="0"/>
            </a:endParaRPr>
          </a:p>
        </p:txBody>
      </p:sp>
    </p:spTree>
    <p:extLst>
      <p:ext uri="{BB962C8B-B14F-4D97-AF65-F5344CB8AC3E}">
        <p14:creationId xmlns:p14="http://schemas.microsoft.com/office/powerpoint/2010/main" val="353891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animEffect transition="in" filter="fade">
                                      <p:cBhvr>
                                        <p:cTn id="7" dur="1000"/>
                                        <p:tgtEl>
                                          <p:spTgt spid="46083">
                                            <p:txEl>
                                              <p:pRg st="2" end="2"/>
                                            </p:txEl>
                                          </p:spTgt>
                                        </p:tgtEl>
                                      </p:cBhvr>
                                    </p:animEffect>
                                    <p:anim calcmode="lin" valueType="num">
                                      <p:cBhvr>
                                        <p:cTn id="8"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animEffect transition="in" filter="fade">
                                      <p:cBhvr>
                                        <p:cTn id="13" dur="1000"/>
                                        <p:tgtEl>
                                          <p:spTgt spid="46083">
                                            <p:txEl>
                                              <p:pRg st="3" end="3"/>
                                            </p:txEl>
                                          </p:spTgt>
                                        </p:tgtEl>
                                      </p:cBhvr>
                                    </p:animEffect>
                                    <p:anim calcmode="lin" valueType="num">
                                      <p:cBhvr>
                                        <p:cTn id="14"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60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Ephesians 5:19</a:t>
            </a:r>
          </a:p>
        </p:txBody>
      </p:sp>
      <p:pic>
        <p:nvPicPr>
          <p:cNvPr id="49156"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49157" name="Text Box 5"/>
          <p:cNvSpPr txBox="1">
            <a:spLocks noChangeArrowheads="1"/>
          </p:cNvSpPr>
          <p:nvPr/>
        </p:nvSpPr>
        <p:spPr bwMode="auto">
          <a:xfrm>
            <a:off x="228600" y="990600"/>
            <a:ext cx="87026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rPr>
              <a:t>“Speaking to one another in psalms and hymns and spiritual songs, singing and making melody in your heart to the Lord”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Colossians 3:16</a:t>
            </a:r>
          </a:p>
        </p:txBody>
      </p:sp>
      <p:pic>
        <p:nvPicPr>
          <p:cNvPr id="50180" name="Picture 1028"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0181" name="Text Box 1029"/>
          <p:cNvSpPr txBox="1">
            <a:spLocks noChangeArrowheads="1"/>
          </p:cNvSpPr>
          <p:nvPr/>
        </p:nvSpPr>
        <p:spPr bwMode="auto">
          <a:xfrm>
            <a:off x="228600" y="990600"/>
            <a:ext cx="87026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“Let the word of Christ dwell in you richly in all wisdom, teaching and admonishing one another in psalms and hymns and spiritual songs, singing with grace in your hearts to the Lord.”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053" y="87382"/>
            <a:ext cx="9144000" cy="707886"/>
          </a:xfrm>
        </p:spPr>
        <p:txBody>
          <a:bodyPr/>
          <a:lstStyle/>
          <a:p>
            <a:r>
              <a:rPr lang="en-US" altLang="en-US" sz="4000" dirty="0">
                <a:latin typeface="Berlin Sans FB Demi" panose="020E0802020502020306" pitchFamily="34" charset="0"/>
              </a:rPr>
              <a:t>How Would Your Life Be Different?</a:t>
            </a:r>
          </a:p>
        </p:txBody>
      </p:sp>
      <p:sp>
        <p:nvSpPr>
          <p:cNvPr id="46083" name="Rectangle 3"/>
          <p:cNvSpPr>
            <a:spLocks noGrp="1" noChangeArrowheads="1"/>
          </p:cNvSpPr>
          <p:nvPr>
            <p:ph type="body" idx="1"/>
          </p:nvPr>
        </p:nvSpPr>
        <p:spPr>
          <a:xfrm>
            <a:off x="571500" y="762000"/>
            <a:ext cx="8001000" cy="5638800"/>
          </a:xfrm>
        </p:spPr>
        <p:txBody>
          <a:bodyPr/>
          <a:lstStyle/>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read</a:t>
            </a:r>
            <a:r>
              <a:rPr lang="en-US" altLang="en-US" b="1" dirty="0">
                <a:latin typeface="Calibri" panose="020F0502020204030204" pitchFamily="34" charset="0"/>
              </a:rPr>
              <a:t> the Bible?</a:t>
            </a:r>
          </a:p>
          <a:p>
            <a:pPr marL="690563" lvl="1" indent="0">
              <a:buNone/>
            </a:pPr>
            <a:r>
              <a:rPr lang="en-US" altLang="en-US" b="1" i="1" dirty="0">
                <a:latin typeface="Calibri" panose="020F0502020204030204" pitchFamily="34" charset="0"/>
              </a:rPr>
              <a:t>Matthew 5:6; 2 Peter 3:18</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sing</a:t>
            </a:r>
            <a:r>
              <a:rPr lang="en-US" altLang="en-US" b="1" dirty="0">
                <a:latin typeface="Calibri" panose="020F0502020204030204" pitchFamily="34" charset="0"/>
              </a:rPr>
              <a:t> in worship?</a:t>
            </a:r>
          </a:p>
          <a:p>
            <a:pPr marL="690563" lvl="1" indent="0">
              <a:buNone/>
            </a:pPr>
            <a:r>
              <a:rPr lang="en-US" altLang="en-US" b="1" i="1" dirty="0">
                <a:latin typeface="Calibri" panose="020F0502020204030204" pitchFamily="34" charset="0"/>
              </a:rPr>
              <a:t>Ephesians 5:19; Colossians 3:16</a:t>
            </a:r>
          </a:p>
          <a:p>
            <a:pPr>
              <a:buFont typeface="Arial" panose="020B0604020202020204" pitchFamily="34" charset="0"/>
              <a:buChar char="•"/>
            </a:pPr>
            <a:r>
              <a:rPr lang="en-US" altLang="en-US" b="1" dirty="0">
                <a:latin typeface="Calibri" panose="020F0502020204030204" pitchFamily="34" charset="0"/>
              </a:rPr>
              <a:t>If you could no longer </a:t>
            </a:r>
            <a:r>
              <a:rPr lang="en-US" altLang="en-US" b="1" u="sng" dirty="0">
                <a:latin typeface="Calibri" panose="020F0502020204030204" pitchFamily="34" charset="0"/>
              </a:rPr>
              <a:t>pray</a:t>
            </a:r>
            <a:r>
              <a:rPr lang="en-US" altLang="en-US" b="1" dirty="0">
                <a:latin typeface="Calibri" panose="020F0502020204030204" pitchFamily="34" charset="0"/>
              </a:rPr>
              <a:t>?</a:t>
            </a:r>
          </a:p>
          <a:p>
            <a:pPr marL="690563" lvl="1" indent="0">
              <a:buNone/>
            </a:pPr>
            <a:r>
              <a:rPr lang="en-US" altLang="en-US" b="1" i="1" dirty="0">
                <a:latin typeface="Calibri" panose="020F0502020204030204" pitchFamily="34" charset="0"/>
              </a:rPr>
              <a:t>Philippians 4:6-7; 1 Thessalonians </a:t>
            </a:r>
            <a:r>
              <a:rPr lang="en-US" altLang="en-US" b="1" i="1" dirty="0" smtClean="0">
                <a:latin typeface="Calibri" panose="020F0502020204030204" pitchFamily="34" charset="0"/>
              </a:rPr>
              <a:t>5:17</a:t>
            </a:r>
            <a:endParaRPr lang="en-US" altLang="en-US" b="1" i="1" dirty="0">
              <a:latin typeface="Calibri" panose="020F0502020204030204" pitchFamily="34" charset="0"/>
            </a:endParaRPr>
          </a:p>
        </p:txBody>
      </p:sp>
    </p:spTree>
    <p:extLst>
      <p:ext uri="{BB962C8B-B14F-4D97-AF65-F5344CB8AC3E}">
        <p14:creationId xmlns:p14="http://schemas.microsoft.com/office/powerpoint/2010/main" val="79485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083">
                                            <p:txEl>
                                              <p:pRg st="4" end="4"/>
                                            </p:txEl>
                                          </p:spTgt>
                                        </p:tgtEl>
                                        <p:attrNameLst>
                                          <p:attrName>style.visibility</p:attrName>
                                        </p:attrNameLst>
                                      </p:cBhvr>
                                      <p:to>
                                        <p:strVal val="visible"/>
                                      </p:to>
                                    </p:set>
                                    <p:animEffect transition="in" filter="fade">
                                      <p:cBhvr>
                                        <p:cTn id="7" dur="1000"/>
                                        <p:tgtEl>
                                          <p:spTgt spid="46083">
                                            <p:txEl>
                                              <p:pRg st="4" end="4"/>
                                            </p:txEl>
                                          </p:spTgt>
                                        </p:tgtEl>
                                      </p:cBhvr>
                                    </p:animEffect>
                                    <p:anim calcmode="lin" valueType="num">
                                      <p:cBhvr>
                                        <p:cTn id="8" dur="10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4" end="4"/>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6083">
                                            <p:txEl>
                                              <p:pRg st="5" end="5"/>
                                            </p:txEl>
                                          </p:spTgt>
                                        </p:tgtEl>
                                        <p:attrNameLst>
                                          <p:attrName>style.visibility</p:attrName>
                                        </p:attrNameLst>
                                      </p:cBhvr>
                                      <p:to>
                                        <p:strVal val="visible"/>
                                      </p:to>
                                    </p:set>
                                    <p:animEffect transition="in" filter="fade">
                                      <p:cBhvr>
                                        <p:cTn id="13" dur="1000"/>
                                        <p:tgtEl>
                                          <p:spTgt spid="46083">
                                            <p:txEl>
                                              <p:pRg st="5" end="5"/>
                                            </p:txEl>
                                          </p:spTgt>
                                        </p:tgtEl>
                                      </p:cBhvr>
                                    </p:animEffect>
                                    <p:anim calcmode="lin" valueType="num">
                                      <p:cBhvr>
                                        <p:cTn id="14" dur="10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4608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152400"/>
            <a:ext cx="7772400" cy="762000"/>
          </a:xfrm>
        </p:spPr>
        <p:txBody>
          <a:bodyPr/>
          <a:lstStyle/>
          <a:p>
            <a:pPr algn="l"/>
            <a:r>
              <a:rPr lang="en-US" altLang="en-US" dirty="0">
                <a:latin typeface="Berlin Sans FB Demi" panose="020E0802020502020306" pitchFamily="34" charset="0"/>
              </a:rPr>
              <a:t>Philippians 4:6-7</a:t>
            </a:r>
          </a:p>
        </p:txBody>
      </p:sp>
      <p:pic>
        <p:nvPicPr>
          <p:cNvPr id="51204" name="Picture 4" descr="C:\WINDOWS\Application Data\Microsoft\Media Catalog\Bib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162800" y="5638800"/>
            <a:ext cx="1981200" cy="1066800"/>
          </a:xfrm>
        </p:spPr>
      </p:pic>
      <p:sp>
        <p:nvSpPr>
          <p:cNvPr id="51205" name="Text Box 5"/>
          <p:cNvSpPr txBox="1">
            <a:spLocks noChangeArrowheads="1"/>
          </p:cNvSpPr>
          <p:nvPr/>
        </p:nvSpPr>
        <p:spPr bwMode="auto">
          <a:xfrm>
            <a:off x="228600" y="990600"/>
            <a:ext cx="87026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176213"/>
            <a:r>
              <a:rPr lang="en-US" altLang="en-US" sz="3600" dirty="0">
                <a:latin typeface="Calibri" panose="020F0502020204030204" pitchFamily="34" charset="0"/>
                <a:ea typeface="SimSun" panose="02010600030101010101" pitchFamily="2" charset="-122"/>
              </a:rPr>
              <a:t>“Be anxious for nothing, but in everything by prayer and supplication, with thanksgiving, let your requests be made known to God; </a:t>
            </a:r>
            <a:r>
              <a:rPr lang="en-US" altLang="en-US" sz="3600" baseline="30000" dirty="0">
                <a:latin typeface="Calibri" panose="020F0502020204030204" pitchFamily="34" charset="0"/>
                <a:ea typeface="SimSun" panose="02010600030101010101" pitchFamily="2" charset="-122"/>
              </a:rPr>
              <a:t>7</a:t>
            </a:r>
            <a:r>
              <a:rPr lang="en-US" altLang="en-US" sz="3600" dirty="0">
                <a:latin typeface="Calibri" panose="020F0502020204030204" pitchFamily="34" charset="0"/>
                <a:ea typeface="SimSun" panose="02010600030101010101" pitchFamily="2" charset="-122"/>
              </a:rPr>
              <a:t>  and the peace of God, which surpasses all understanding, will guard your hearts and minds through Christ Jesus.”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78</TotalTime>
  <Words>662</Words>
  <Application>Microsoft Office PowerPoint</Application>
  <PresentationFormat>On-screen Show (4:3)</PresentationFormat>
  <Paragraphs>63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Calibri</vt:lpstr>
      <vt:lpstr>Wingdings</vt:lpstr>
      <vt:lpstr>Arial</vt:lpstr>
      <vt:lpstr>Berlin Sans FB Demi</vt:lpstr>
      <vt:lpstr>Times New Roman</vt:lpstr>
      <vt:lpstr>SimSun</vt:lpstr>
      <vt:lpstr>Arial Black</vt:lpstr>
      <vt:lpstr>Network Blitz</vt:lpstr>
      <vt:lpstr>How Would Your   Life Be Different?</vt:lpstr>
      <vt:lpstr>How Would Your Life Be Different?</vt:lpstr>
      <vt:lpstr>Matthew 5:6</vt:lpstr>
      <vt:lpstr>2 Peter 3:18</vt:lpstr>
      <vt:lpstr>How Would Your Life Be Different?</vt:lpstr>
      <vt:lpstr>Ephesians 5:19</vt:lpstr>
      <vt:lpstr>Colossians 3:16</vt:lpstr>
      <vt:lpstr>How Would Your Life Be Different?</vt:lpstr>
      <vt:lpstr>Philippians 4:6-7</vt:lpstr>
      <vt:lpstr>1 Thessalonians 5:17</vt:lpstr>
      <vt:lpstr>How Would Your Life Be Different?</vt:lpstr>
      <vt:lpstr>1 Corinthians 14:26</vt:lpstr>
      <vt:lpstr>Hebrews 10:24-25</vt:lpstr>
      <vt:lpstr>How Would Your Life Be Different?</vt:lpstr>
      <vt:lpstr>Romans 1:16</vt:lpstr>
      <vt:lpstr>Mark 16:15</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9</cp:revision>
  <cp:lastPrinted>1601-01-01T00:00:00Z</cp:lastPrinted>
  <dcterms:created xsi:type="dcterms:W3CDTF">2003-02-16T21:59:10Z</dcterms:created>
  <dcterms:modified xsi:type="dcterms:W3CDTF">2015-08-16T12:47:13Z</dcterms:modified>
</cp:coreProperties>
</file>